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72" r:id="rId4"/>
    <p:sldId id="273" r:id="rId5"/>
    <p:sldId id="276" r:id="rId6"/>
    <p:sldId id="277" r:id="rId7"/>
    <p:sldId id="27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/>
    <p:restoredTop sz="82833"/>
  </p:normalViewPr>
  <p:slideViewPr>
    <p:cSldViewPr snapToGrid="0">
      <p:cViewPr varScale="1">
        <p:scale>
          <a:sx n="99" d="100"/>
          <a:sy n="9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9A3D5-F290-6944-B387-84B67D9151D7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23B8-FCC4-A548-9E39-961ED1B5B4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05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23B8-FCC4-A548-9E39-961ED1B5B4C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87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9360A-CC4A-FF9E-547B-2ACAE34D5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A1E0C1-4D2C-E6F3-D11D-AA3476833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786BBB-CC3D-860A-8C76-1940A1CE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6161A-3C22-9CA0-41F5-74E0A6A8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3B318-4810-2A78-EAB6-B126C103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0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3231B-FB0C-58EE-9883-4854A5E0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80AD9-6B9E-964A-367B-6A9966F5A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0CE12-D543-DA8F-7D19-D266A531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BE8F4-C7F1-EC4F-BC15-F07F0383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1E1370-4408-493F-9984-25270E90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25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DE82E1-3916-47CF-46E0-E2567F714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0F44BD-0B2E-8DE8-AE5C-6C8AAE9FD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7CE54-C94C-BA3D-E4C4-BBDF2855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F1DBF-58FA-90F6-D3FD-76FFF8B1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22584-9BAE-32F5-6A91-F8732C5E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36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9F034-5C96-1025-AC91-7F7DC41C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0427B-9E99-C190-7134-6DBB8CA4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C597C-1EF9-56A3-8C07-6D38EC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15530-09E6-20F8-CAED-C91EC20E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BFD9A-0D85-4AB8-F024-5637F470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158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BFC43-B43C-B4AA-1B69-A0507416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4811C-6522-A348-02AA-E7DCF596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A8C1C5-940D-3B24-67B4-BC199CDB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9534B-4365-A9B0-4D40-09FE786C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B3B9AA-268A-B28F-182A-66310EFF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1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1EA55-B6B4-A07F-A515-8E391311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3953D-99F2-0C29-9A74-34A5F906A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A3D877-1312-9E60-65B3-7CA6CEEF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2D684C-C3B7-15ED-B5CF-C9E9235D1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E2F953-329C-2738-575E-CBA0B05F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4A7D2D-B4DE-0DF1-4691-19C8CC9A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84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29C3A-6030-60E5-2301-B2301EDB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5CBBBE-BA04-7189-31FA-BE654B842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9518FF-FF26-1A17-D4EF-977BB10C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8D152-B3E3-1E2B-A8BB-191365DDA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D73CA1-124B-B0E8-4461-CCFFBDC3C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4DA84D-2A44-8F8E-4FFF-17CAA991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089759-2AC7-5D0B-5B11-B751DA3C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42E128-EE9D-EF29-7DEF-7C0DCF18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03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ED7A9-5A74-559F-85D2-57326E7D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3E91BE-893E-1817-F73E-61671C87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37F2AB-5C43-F465-7F2A-75E7B883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901FD4-05BA-FCD5-312B-8F2C43A4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81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DC62AA-62E1-2A47-E17C-05D090DF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BA190E-3CB7-A7B0-119C-00A2F512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4DD15-D56A-3EB8-1711-B8560213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12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75A43-DF8D-936B-B7DD-490B053A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41040-D918-C77F-9385-E331E747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4BD51-12A3-485A-EDF8-F5F444632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52AE4-320A-9061-33C7-F00AFCD5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964DFB-437C-E0F3-1462-C3FF0218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505AF-9B5F-3D16-1741-FCFD28E7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45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160CE-303B-5AF9-E966-906BE662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90CAC2-5C2D-BAE1-6954-91B67DF54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AEC76F-9E88-31DE-4A89-C3EF0FB16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E7AE3F-535D-5464-C195-AD34F8E3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E795-3276-4D4F-8A17-5B45B0C91768}" type="datetimeFigureOut">
              <a:rPr kumimoji="1" lang="zh-CN" altLang="en-US" smtClean="0"/>
              <a:t>2025/10/31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155150-F31C-C987-B19E-775EECF1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9989A-3B10-41BB-608A-4FD7F46F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8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13FEEA-44AF-CC96-665B-CC4F4091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F2608-653F-C6C3-5354-441E98C2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F79BE-1E40-DA3C-07CD-2C092F94A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0E795-3276-4D4F-8A17-5B45B0C91768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4A662-42BB-EA73-1174-D486E7A77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7F7AF-60FD-A6A5-D8C0-8EFEF9B6B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B326D-FD99-8345-9AF7-721BE38D9B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07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andle/community/issues/13#issuecomment-345047891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andle/jeandle-jdk/pull/1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eandle/jeandle-jdk/pull/15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5DB7BB-9386-4A84-CE7D-4B676B27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13" y="1266884"/>
            <a:ext cx="7312572" cy="19149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2E938B-B177-CB61-2445-AB90DED914B6}"/>
              </a:ext>
            </a:extLst>
          </p:cNvPr>
          <p:cNvSpPr txBox="1"/>
          <p:nvPr/>
        </p:nvSpPr>
        <p:spPr>
          <a:xfrm>
            <a:off x="4193875" y="3676205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Community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Meeting</a:t>
            </a:r>
            <a:endParaRPr kumimoji="1" lang="zh-CN" altLang="en-US" sz="3200" dirty="0"/>
          </a:p>
        </p:txBody>
      </p:sp>
      <p:sp>
        <p:nvSpPr>
          <p:cNvPr id="8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9305F-55AB-C8E9-6D01-38D293071915}"/>
              </a:ext>
            </a:extLst>
          </p:cNvPr>
          <p:cNvSpPr txBox="1"/>
          <p:nvPr/>
        </p:nvSpPr>
        <p:spPr>
          <a:xfrm>
            <a:off x="8766048" y="502310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dirty="0" err="1"/>
              <a:t>Oc</a:t>
            </a:r>
            <a:r>
              <a:rPr lang="en-US" altLang="zh-CN" sz="2400" dirty="0"/>
              <a:t>t</a:t>
            </a:r>
            <a:r>
              <a:rPr lang="en" altLang="zh-CN" sz="2400" dirty="0"/>
              <a:t> </a:t>
            </a:r>
            <a:r>
              <a:rPr lang="en-US" altLang="zh-CN" sz="2400" dirty="0"/>
              <a:t>30</a:t>
            </a:r>
            <a:r>
              <a:rPr lang="en" altLang="zh-CN" sz="2400" dirty="0"/>
              <a:t>, 2025</a:t>
            </a:r>
          </a:p>
        </p:txBody>
      </p:sp>
      <p:sp>
        <p:nvSpPr>
          <p:cNvPr id="9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</p:spTree>
    <p:extLst>
      <p:ext uri="{BB962C8B-B14F-4D97-AF65-F5344CB8AC3E}">
        <p14:creationId xmlns:p14="http://schemas.microsoft.com/office/powerpoint/2010/main" val="175019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355E-0164-FF8B-CD2D-ACD2AE8B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64A536-4D11-D6CD-DF3E-BE811EF1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768" y="6376415"/>
            <a:ext cx="1359928" cy="356119"/>
          </a:xfrm>
          <a:prstGeom prst="rect">
            <a:avLst/>
          </a:prstGeom>
        </p:spPr>
      </p:pic>
      <p:sp>
        <p:nvSpPr>
          <p:cNvPr id="20" name="文本框 1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639F3E-39BB-E44D-C81D-1FE0CBAAA353}"/>
              </a:ext>
            </a:extLst>
          </p:cNvPr>
          <p:cNvSpPr txBox="1"/>
          <p:nvPr/>
        </p:nvSpPr>
        <p:spPr>
          <a:xfrm>
            <a:off x="573024" y="414528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Project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Progress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6EE3DD-C129-48D9-357A-2E2E502EF2CF}"/>
              </a:ext>
            </a:extLst>
          </p:cNvPr>
          <p:cNvSpPr txBox="1"/>
          <p:nvPr/>
        </p:nvSpPr>
        <p:spPr>
          <a:xfrm>
            <a:off x="926592" y="1577655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Progress: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80CB7B-277F-EA67-AF83-2785499A8D57}"/>
              </a:ext>
            </a:extLst>
          </p:cNvPr>
          <p:cNvSpPr txBox="1"/>
          <p:nvPr/>
        </p:nvSpPr>
        <p:spPr>
          <a:xfrm>
            <a:off x="1297741" y="2017335"/>
            <a:ext cx="8229318" cy="32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New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normal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New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invokeSpecial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Implement intrinsics: </a:t>
            </a:r>
            <a:r>
              <a:rPr kumimoji="1" lang="en" altLang="zh-CN" sz="2000" dirty="0" err="1"/>
              <a:t>iabs</a:t>
            </a:r>
            <a:r>
              <a:rPr kumimoji="1" lang="en" altLang="zh-CN" sz="2000" dirty="0"/>
              <a:t> and labs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/>
              <a:t>Selectively run platform-specific GitHub CI based on PR-supported backends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Support</a:t>
            </a:r>
            <a:r>
              <a:rPr lang="zh-CN" altLang="en-US" sz="2000" dirty="0"/>
              <a:t> </a:t>
            </a:r>
            <a:r>
              <a:rPr lang="en-US" altLang="zh-CN" sz="2000" dirty="0"/>
              <a:t>cross-compiling</a:t>
            </a:r>
            <a:endParaRPr lang="en" altLang="zh-CN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2CB247-E682-5D5E-4D2E-B4F06EBD7A35}"/>
              </a:ext>
            </a:extLst>
          </p:cNvPr>
          <p:cNvSpPr txBox="1"/>
          <p:nvPr/>
        </p:nvSpPr>
        <p:spPr>
          <a:xfrm>
            <a:off x="926592" y="1073035"/>
            <a:ext cx="1000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issues: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3"/>
              </a:rPr>
              <a:t>https://github.com/jeandle/community/issues/13#issuecomment-3450478911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78012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79DFF-3266-A30D-20D0-6A029529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1" hidden="1">
            <a:extLst>
              <a:ext uri="{FF2B5EF4-FFF2-40B4-BE49-F238E27FC236}">
                <a16:creationId xmlns:a16="http://schemas.microsoft.com/office/drawing/2014/main" id="{90419B5A-5690-C4FB-00B7-E16DA6532632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C6B3B9-F8CC-C623-FF60-7AC7648B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768" y="6376415"/>
            <a:ext cx="1359928" cy="356119"/>
          </a:xfrm>
          <a:prstGeom prst="rect">
            <a:avLst/>
          </a:prstGeom>
        </p:spPr>
      </p:pic>
      <p:sp>
        <p:nvSpPr>
          <p:cNvPr id="20" name="文本框 12" hidden="1">
            <a:extLst>
              <a:ext uri="{FF2B5EF4-FFF2-40B4-BE49-F238E27FC236}">
                <a16:creationId xmlns:a16="http://schemas.microsoft.com/office/drawing/2014/main" id="{A10C1494-43AC-870F-157E-CCFBEBB0F8AA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23072B-3135-10A2-A408-897553EC2169}"/>
              </a:ext>
            </a:extLst>
          </p:cNvPr>
          <p:cNvSpPr txBox="1"/>
          <p:nvPr/>
        </p:nvSpPr>
        <p:spPr>
          <a:xfrm>
            <a:off x="573024" y="414528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Project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Progress</a:t>
            </a:r>
            <a:endParaRPr kumimoji="1"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BF50CF-9B30-27C9-0130-37AF0C5C079B}"/>
              </a:ext>
            </a:extLst>
          </p:cNvPr>
          <p:cNvSpPr txBox="1"/>
          <p:nvPr/>
        </p:nvSpPr>
        <p:spPr>
          <a:xfrm>
            <a:off x="740392" y="1245477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Bugs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Miscs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9AC871-0367-1582-7591-90D16B4B4ADA}"/>
              </a:ext>
            </a:extLst>
          </p:cNvPr>
          <p:cNvSpPr txBox="1"/>
          <p:nvPr/>
        </p:nvSpPr>
        <p:spPr>
          <a:xfrm>
            <a:off x="1050983" y="1797784"/>
            <a:ext cx="9123495" cy="235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Support regular expression for the IR-checking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Global variables in template module are not be erased after compilation.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Set global_oop_handle to </a:t>
            </a:r>
            <a:r>
              <a:rPr kumimoji="1" lang="en" altLang="zh-CN" sz="2000" dirty="0" err="1"/>
              <a:t>dso_local</a:t>
            </a:r>
            <a:endParaRPr kumimoji="1" lang="en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Disable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osr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jeandle</a:t>
            </a:r>
            <a:endParaRPr kumimoji="1" lang="en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F</a:t>
            </a:r>
            <a:r>
              <a:rPr kumimoji="1" lang="en" altLang="zh-CN" sz="2000" dirty="0"/>
              <a:t>ix </a:t>
            </a:r>
            <a:r>
              <a:rPr kumimoji="1" lang="en" altLang="zh-CN" sz="2000" dirty="0" err="1"/>
              <a:t>landingpad</a:t>
            </a:r>
            <a:r>
              <a:rPr kumimoji="1" lang="en" altLang="zh-CN" sz="2000" dirty="0"/>
              <a:t> type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EC9FA5-881F-BFCF-5FB3-667A9CE0EE49}"/>
              </a:ext>
            </a:extLst>
          </p:cNvPr>
          <p:cNvSpPr txBox="1"/>
          <p:nvPr/>
        </p:nvSpPr>
        <p:spPr>
          <a:xfrm>
            <a:off x="648027" y="7291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A7C798-A919-5364-3E3C-1FD6DCA676D3}"/>
              </a:ext>
            </a:extLst>
          </p:cNvPr>
          <p:cNvSpPr txBox="1"/>
          <p:nvPr/>
        </p:nvSpPr>
        <p:spPr>
          <a:xfrm>
            <a:off x="734125" y="433822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Reviewing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Features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51A868-EB2C-700D-7569-B2886DE65B41}"/>
              </a:ext>
            </a:extLst>
          </p:cNvPr>
          <p:cNvSpPr txBox="1"/>
          <p:nvPr/>
        </p:nvSpPr>
        <p:spPr>
          <a:xfrm>
            <a:off x="1050983" y="4681900"/>
            <a:ext cx="4639412" cy="143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Support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create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array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Support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serial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gc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barrier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Implement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invokedynamic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168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C973-9D30-F2BF-4F11-B5185231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1" hidden="1">
            <a:extLst>
              <a:ext uri="{FF2B5EF4-FFF2-40B4-BE49-F238E27FC236}">
                <a16:creationId xmlns:a16="http://schemas.microsoft.com/office/drawing/2014/main" id="{652D82FA-9C4E-5B37-29A0-5340BED271FE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140B6A-B963-498E-7249-65AE4F99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768" y="6376415"/>
            <a:ext cx="1359928" cy="356119"/>
          </a:xfrm>
          <a:prstGeom prst="rect">
            <a:avLst/>
          </a:prstGeom>
        </p:spPr>
      </p:pic>
      <p:sp>
        <p:nvSpPr>
          <p:cNvPr id="20" name="文本框 12" hidden="1">
            <a:extLst>
              <a:ext uri="{FF2B5EF4-FFF2-40B4-BE49-F238E27FC236}">
                <a16:creationId xmlns:a16="http://schemas.microsoft.com/office/drawing/2014/main" id="{D4077615-9078-FF7B-E709-D14A910CECEF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5A326-D6CC-9661-FF0E-5429C62EB01D}"/>
              </a:ext>
            </a:extLst>
          </p:cNvPr>
          <p:cNvSpPr txBox="1"/>
          <p:nvPr/>
        </p:nvSpPr>
        <p:spPr>
          <a:xfrm>
            <a:off x="573024" y="414528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Next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Phase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Plan</a:t>
            </a:r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54D47F-9E07-BE0C-CE0E-671C4085FAAB}"/>
              </a:ext>
            </a:extLst>
          </p:cNvPr>
          <p:cNvSpPr txBox="1"/>
          <p:nvPr/>
        </p:nvSpPr>
        <p:spPr>
          <a:xfrm>
            <a:off x="975360" y="1365504"/>
            <a:ext cx="4408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issues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next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two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weeks: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0BEA6A-25A1-8FA0-7ADD-A3FF611D353E}"/>
              </a:ext>
            </a:extLst>
          </p:cNvPr>
          <p:cNvSpPr txBox="1"/>
          <p:nvPr/>
        </p:nvSpPr>
        <p:spPr>
          <a:xfrm>
            <a:off x="1574259" y="2023872"/>
            <a:ext cx="5336717" cy="2353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Uncommon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trap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(WIP)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Synchronization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mechanism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(WIP)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Support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RISC-V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backend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(WIP)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Add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null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checks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needed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bytecodes (WIP)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Support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CompressedOops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6714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8E732-4D5A-6234-1E0E-4A9B1081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1" hidden="1">
            <a:extLst>
              <a:ext uri="{FF2B5EF4-FFF2-40B4-BE49-F238E27FC236}">
                <a16:creationId xmlns:a16="http://schemas.microsoft.com/office/drawing/2014/main" id="{2CFFA709-DECD-F850-F3B1-F2CD6C9A5F74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E0B36E-F94F-57AA-65B8-9431C97F4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768" y="6376415"/>
            <a:ext cx="1359928" cy="356119"/>
          </a:xfrm>
          <a:prstGeom prst="rect">
            <a:avLst/>
          </a:prstGeom>
        </p:spPr>
      </p:pic>
      <p:sp>
        <p:nvSpPr>
          <p:cNvPr id="20" name="文本框 12" hidden="1">
            <a:extLst>
              <a:ext uri="{FF2B5EF4-FFF2-40B4-BE49-F238E27FC236}">
                <a16:creationId xmlns:a16="http://schemas.microsoft.com/office/drawing/2014/main" id="{0154E69D-A25C-0EDC-85A8-EEFBF374B4F9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04A86B-CFED-4DC8-BB87-9B491E6B6396}"/>
              </a:ext>
            </a:extLst>
          </p:cNvPr>
          <p:cNvSpPr txBox="1"/>
          <p:nvPr/>
        </p:nvSpPr>
        <p:spPr>
          <a:xfrm>
            <a:off x="573024" y="414528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Contributor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C21FA-7E07-2760-4833-22C3D9B116C6}"/>
              </a:ext>
            </a:extLst>
          </p:cNvPr>
          <p:cNvSpPr txBox="1"/>
          <p:nvPr/>
        </p:nvSpPr>
        <p:spPr>
          <a:xfrm>
            <a:off x="1123491" y="1310057"/>
            <a:ext cx="6420347" cy="3000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Zhijie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Liu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  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lang="en" altLang="zh-CN" sz="2000" dirty="0"/>
              <a:t>Support regular expression for the IR-checking tool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         </a:t>
            </a:r>
            <a:r>
              <a:rPr kumimoji="1" lang="en" altLang="zh-CN" sz="2000" dirty="0">
                <a:hlinkClick r:id="rId3"/>
              </a:rPr>
              <a:t>https://github.com/jeandle/jeandle-jdk/pull/154</a:t>
            </a:r>
            <a:endParaRPr kumimoji="1" lang="en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Hongyu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Wang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     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 </a:t>
            </a:r>
            <a:r>
              <a:rPr kumimoji="1" lang="en-US" altLang="zh-CN" sz="2000" dirty="0"/>
              <a:t>A</a:t>
            </a:r>
            <a:r>
              <a:rPr lang="en" altLang="zh-CN" sz="2000" dirty="0"/>
              <a:t>dd </a:t>
            </a:r>
            <a:r>
              <a:rPr lang="en" altLang="zh-CN" sz="2000" dirty="0" err="1"/>
              <a:t>iabs</a:t>
            </a:r>
            <a:r>
              <a:rPr lang="en" altLang="zh-CN" sz="2000" dirty="0"/>
              <a:t>/labs intrinsics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         </a:t>
            </a:r>
            <a:r>
              <a:rPr kumimoji="1" lang="en" altLang="zh-CN" sz="2000" dirty="0">
                <a:hlinkClick r:id="rId4"/>
              </a:rPr>
              <a:t>https://github.com/jeandle/jeandle-jdk/pull/159</a:t>
            </a: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5476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2BAB-EF20-6D6E-DED4-9D71E13D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1" hidden="1">
            <a:extLst>
              <a:ext uri="{FF2B5EF4-FFF2-40B4-BE49-F238E27FC236}">
                <a16:creationId xmlns:a16="http://schemas.microsoft.com/office/drawing/2014/main" id="{AA1BB7F7-1312-7700-AFE1-D624BC4F11C3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E368E-2EFC-48BA-C0E2-F22350BC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768" y="6376415"/>
            <a:ext cx="1359928" cy="356119"/>
          </a:xfrm>
          <a:prstGeom prst="rect">
            <a:avLst/>
          </a:prstGeom>
        </p:spPr>
      </p:pic>
      <p:sp>
        <p:nvSpPr>
          <p:cNvPr id="20" name="文本框 12" hidden="1">
            <a:extLst>
              <a:ext uri="{FF2B5EF4-FFF2-40B4-BE49-F238E27FC236}">
                <a16:creationId xmlns:a16="http://schemas.microsoft.com/office/drawing/2014/main" id="{DB858D29-0363-D915-CFB3-2A85CAD0A7A3}"/>
              </a:ext>
            </a:extLst>
          </p:cNvPr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97A5C7-F008-6FF1-F6D4-C64A0E77F18F}"/>
              </a:ext>
            </a:extLst>
          </p:cNvPr>
          <p:cNvSpPr txBox="1"/>
          <p:nvPr/>
        </p:nvSpPr>
        <p:spPr>
          <a:xfrm>
            <a:off x="573024" y="414528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4.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Community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T-Shirt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83478-3ADC-77F5-E410-9815D121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3255" b="17493"/>
          <a:stretch>
            <a:fillRect/>
          </a:stretch>
        </p:blipFill>
        <p:spPr>
          <a:xfrm>
            <a:off x="1691250" y="2316666"/>
            <a:ext cx="3384206" cy="3848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40D485-570E-A7AB-9E8A-F013B37B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3255" b="22262"/>
          <a:stretch>
            <a:fillRect/>
          </a:stretch>
        </p:blipFill>
        <p:spPr>
          <a:xfrm>
            <a:off x="5666445" y="2316666"/>
            <a:ext cx="3384206" cy="38482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12B084-5752-A8DD-389B-1714E3D152F0}"/>
              </a:ext>
            </a:extLst>
          </p:cNvPr>
          <p:cNvSpPr txBox="1"/>
          <p:nvPr/>
        </p:nvSpPr>
        <p:spPr>
          <a:xfrm>
            <a:off x="426142" y="1211708"/>
            <a:ext cx="10806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Each contributor will receive a T-shirt with the community logo. </a:t>
            </a:r>
          </a:p>
          <a:p>
            <a:r>
              <a:rPr kumimoji="1" lang="en" altLang="zh-CN" sz="2400" dirty="0"/>
              <a:t>More cultural products will be available around </a:t>
            </a:r>
            <a:r>
              <a:rPr kumimoji="1" lang="en-US" altLang="zh-CN" sz="2400" dirty="0" err="1"/>
              <a:t>Jeandle</a:t>
            </a:r>
            <a:r>
              <a:rPr kumimoji="1" lang="en" altLang="zh-CN" sz="2400" dirty="0"/>
              <a:t> community in the future</a:t>
            </a:r>
            <a:r>
              <a:rPr kumimoji="1" lang="en-US" altLang="zh-CN" sz="2400" dirty="0"/>
              <a:t>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41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6546-FC2B-31C0-A13C-07F5AEC8C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B14F6A-FAF7-381D-22CF-8300D223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14" y="1626562"/>
            <a:ext cx="7312572" cy="19149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997027-EC57-F3F4-BB07-D8AA4EEFF477}"/>
              </a:ext>
            </a:extLst>
          </p:cNvPr>
          <p:cNvSpPr txBox="1"/>
          <p:nvPr/>
        </p:nvSpPr>
        <p:spPr>
          <a:xfrm>
            <a:off x="4458372" y="3832372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Thanks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listening!</a:t>
            </a:r>
            <a:endParaRPr kumimoji="1" lang="zh-CN" altLang="en-US" sz="2800" dirty="0"/>
          </a:p>
        </p:txBody>
      </p:sp>
      <p:sp>
        <p:nvSpPr>
          <p:cNvPr id="6" name="文本框 3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BBAAD9C20180234D78A0072836F0BA4062B9B2021ACADBB0A3D98934B1662BE90B44B338016CFB0A22C929089846A8EBDCE9215AC1D02B711BBFC2E5787E3FD724FD34AD372499F754CF2487686243B26F4CE8C973B2C21308BB119F2EE60CD8DFE6229BCE3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BBAAD9C20180234D78A0072836F0B110F2B9B20719072BE0A6D98A36B1092B295B4DBF3851685B062209200898466AEB4AE921AAA1D02B511BBFC2177DAE35D524FC95AD502769A7E4082DB765A24C5F2CCDE1CE7D98127F58192190FC915CD8DC162A972E3</a:t>
            </a:r>
          </a:p>
        </p:txBody>
      </p:sp>
    </p:spTree>
    <p:extLst>
      <p:ext uri="{BB962C8B-B14F-4D97-AF65-F5344CB8AC3E}">
        <p14:creationId xmlns:p14="http://schemas.microsoft.com/office/powerpoint/2010/main" val="22969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10044</TotalTime>
  <Words>256</Words>
  <Application>Microsoft Macintosh PowerPoint</Application>
  <PresentationFormat>宽屏</PresentationFormat>
  <Paragraphs>69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taofengliu</dc:creator>
  <cp:lastModifiedBy>石乾</cp:lastModifiedBy>
  <cp:revision>55</cp:revision>
  <dcterms:created xsi:type="dcterms:W3CDTF">2025-06-30T08:06:34Z</dcterms:created>
  <dcterms:modified xsi:type="dcterms:W3CDTF">2025-10-31T02:25:45Z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BBAAD9C20180234D78A0072836F0BA4062B9B2021ACADBB0A3D98934B1662BE90B44B338016CFB0A22C929089846A8EBDCE9215AC1D02B711BBFC2E5787E3FD724FD34AD372499F754CF2487686243B26F4CE8C973B2C21308BB119F2EE60CD8DFE6229BCE3</vt:lpwstr>
  </property>
  <property fmtid="{D5CDD505-2E9C-101B-9397-08002B2CF9AE}" pid="3" name="property2">
    <vt:lpwstr>BBAAD9C20180234D78A0072836F0B110F2B9B20719072BE0A6D98A36B1092B295B4DBF3851685B062209200898466AEB4AE921AAA1D02B511BBFC2177DAE35D524FC95AD502769A7E4082DB765A24C5F2CCDE1CE7D98127F58192190FC915CD8DC162A972E3</vt:lpwstr>
  </property>
</Properties>
</file>